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9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8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66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7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59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5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6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13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2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80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2197E-D35F-4739-AA44-949E7E8149F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09FEC-3352-4BAC-B861-2E823DB12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9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6918"/>
            <a:ext cx="12192000" cy="200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5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3998"/>
            <a:ext cx="12192000" cy="539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2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44"/>
            <a:ext cx="12192000" cy="667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8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342"/>
            <a:ext cx="12192000" cy="481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0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" y="942975"/>
            <a:ext cx="11306175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06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011"/>
            <a:ext cx="12192000" cy="622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7755"/>
            <a:ext cx="12192000" cy="524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6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304"/>
            <a:ext cx="12192000" cy="637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1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19" y="745998"/>
            <a:ext cx="7591425" cy="2933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8" y="5083492"/>
            <a:ext cx="514350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89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0312"/>
            <a:ext cx="12192000" cy="271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2648"/>
            <a:ext cx="12192000" cy="427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9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2920"/>
            <a:ext cx="12192000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3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071"/>
            <a:ext cx="12192000" cy="625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7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478"/>
            <a:ext cx="12192000" cy="630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2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708"/>
            <a:ext cx="12192000" cy="613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4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807"/>
            <a:ext cx="12192000" cy="618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10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4050"/>
            <a:ext cx="12192000" cy="49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9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576"/>
            <a:ext cx="12192000" cy="380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1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B5D19FEBEA74498DFEE27CE2C04205" ma:contentTypeVersion="13" ma:contentTypeDescription="Create a new document." ma:contentTypeScope="" ma:versionID="dd3d14c81bb1215cae783be5a0472104">
  <xsd:schema xmlns:xsd="http://www.w3.org/2001/XMLSchema" xmlns:xs="http://www.w3.org/2001/XMLSchema" xmlns:p="http://schemas.microsoft.com/office/2006/metadata/properties" xmlns:ns2="c61c6339-0837-4246-91dd-ab7bd25b3504" xmlns:ns3="dc770270-5e24-459d-aaf3-eeebbc46ab14" targetNamespace="http://schemas.microsoft.com/office/2006/metadata/properties" ma:root="true" ma:fieldsID="c89f5b4da227320ed650ba4fa1c3ef6b" ns2:_="" ns3:_="">
    <xsd:import namespace="c61c6339-0837-4246-91dd-ab7bd25b3504"/>
    <xsd:import namespace="dc770270-5e24-459d-aaf3-eeebbc46ab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c6339-0837-4246-91dd-ab7bd25b35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fd59429c-2ec5-47d9-ac23-ecd773c54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770270-5e24-459d-aaf3-eeebbc46ab1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b312ada-bb94-4e05-a81d-9905e2487240}" ma:internalName="TaxCatchAll" ma:showField="CatchAllData" ma:web="dc770270-5e24-459d-aaf3-eeebbc46ab1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61c6339-0837-4246-91dd-ab7bd25b3504">
      <Terms xmlns="http://schemas.microsoft.com/office/infopath/2007/PartnerControls"/>
    </lcf76f155ced4ddcb4097134ff3c332f>
    <TaxCatchAll xmlns="dc770270-5e24-459d-aaf3-eeebbc46ab14" xsi:nil="true"/>
  </documentManagement>
</p:properties>
</file>

<file path=customXml/itemProps1.xml><?xml version="1.0" encoding="utf-8"?>
<ds:datastoreItem xmlns:ds="http://schemas.openxmlformats.org/officeDocument/2006/customXml" ds:itemID="{E8264586-DA7E-4627-B46A-E1E8CBCC2907}"/>
</file>

<file path=customXml/itemProps2.xml><?xml version="1.0" encoding="utf-8"?>
<ds:datastoreItem xmlns:ds="http://schemas.openxmlformats.org/officeDocument/2006/customXml" ds:itemID="{2FBE45F0-CA94-4DD2-BD9D-38B3ABA9EDAB}"/>
</file>

<file path=customXml/itemProps3.xml><?xml version="1.0" encoding="utf-8"?>
<ds:datastoreItem xmlns:ds="http://schemas.openxmlformats.org/officeDocument/2006/customXml" ds:itemID="{C5689C63-1A93-452D-AEFA-85EC0E906893}"/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Oracle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Elena Dinuca</dc:creator>
  <cp:lastModifiedBy>Claudia Dinuca</cp:lastModifiedBy>
  <cp:revision>14</cp:revision>
  <dcterms:created xsi:type="dcterms:W3CDTF">2020-11-10T20:01:32Z</dcterms:created>
  <dcterms:modified xsi:type="dcterms:W3CDTF">2021-11-23T21:27:20Z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0x01010004B5D19FEBEA74498DFEE27CE2C04205</vt:lpwstr>
  </property>
</Properties>
</file>

<file path=docProps/thumbnail.jpeg>
</file>